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handoutMasterIdLst>
    <p:handoutMasterId r:id="rId101"/>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08" r:id="rId90"/>
    <p:sldId id="268" r:id="rId91"/>
    <p:sldId id="1031" r:id="rId92"/>
    <p:sldId id="269" r:id="rId93"/>
    <p:sldId id="974" r:id="rId94"/>
    <p:sldId id="1064" r:id="rId95"/>
    <p:sldId id="1109" r:id="rId96"/>
    <p:sldId id="1110" r:id="rId97"/>
    <p:sldId id="1111" r:id="rId98"/>
    <p:sldId id="1107"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varScale="1">
        <p:scale>
          <a:sx n="120" d="100"/>
          <a:sy n="120" d="100"/>
        </p:scale>
        <p:origin x="816"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9/18/22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9/18/22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9/18/22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9/18/22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9/18/22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9/18/22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9/18/22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9/18/22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9/18/22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9/18/22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9/18/22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9/18/22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9/18/22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3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76.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04.jpeg"/><Relationship Id="rId5" Type="http://schemas.openxmlformats.org/officeDocument/2006/relationships/image" Target="../media/image103.gif"/><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The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a:solidFill>
                      <a:srgbClr val="000000"/>
                    </a:solidFill>
                  </a:rPr>
                  <a:t> Perpendicularly </a:t>
                </a:r>
                <a:r>
                  <a:rPr lang="en-US" dirty="0">
                    <a:solidFill>
                      <a:srgbClr val="000000"/>
                    </a:solidFill>
                  </a:rPr>
                  <a:t>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0"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3079552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4040649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10160</TotalTime>
  <Words>8529</Words>
  <Application>Microsoft Macintosh PowerPoint</Application>
  <PresentationFormat>Widescreen</PresentationFormat>
  <Paragraphs>1830</Paragraphs>
  <Slides>98</Slides>
  <Notes>71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1234</cp:revision>
  <dcterms:created xsi:type="dcterms:W3CDTF">2021-07-06T18:24:07Z</dcterms:created>
  <dcterms:modified xsi:type="dcterms:W3CDTF">2022-09-19T16:58:04Z</dcterms:modified>
</cp:coreProperties>
</file>